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65" r:id="rId3"/>
    <p:sldId id="266" r:id="rId4"/>
    <p:sldId id="267" r:id="rId5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7"/>
      <p:bold r:id="rId8"/>
      <p:italic r:id="rId9"/>
      <p:boldItalic r:id="rId10"/>
    </p:embeddedFont>
    <p:embeddedFont>
      <p:font typeface="PT Sans Narrow" panose="020B0506020203020204" pitchFamily="34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E96034-DE69-4985-AD04-5704C6F3120D}">
  <a:tblStyle styleId="{F3E96034-DE69-4985-AD04-5704C6F3120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08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42b80d1a74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42b80d1a74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42b80d1a74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42b80d1a74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42b80d1a74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42b80d1a74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Punto de equilibrio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Punto de equilibrio y toma de decisiones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2EA"/>
            </a:gs>
            <a:gs pos="100000">
              <a:srgbClr val="73D6C1"/>
            </a:gs>
          </a:gsLst>
          <a:lin ang="5400012" scaled="0"/>
        </a:gra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Proyección de utilidades esperadas	</a:t>
            </a:r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1"/>
          </p:nvPr>
        </p:nvSpPr>
        <p:spPr>
          <a:xfrm>
            <a:off x="311700" y="6567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La empresa el Pato SA, vende un solo producto, agua saborizada a un precio de $14 pesos, el costo variable unitario para su elaboración es de $8. Con los siguientes datos calcular las unidades a vender para alcanzar la utilidad esperada.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128" name="Google Shape;128;p22"/>
          <p:cNvGraphicFramePr/>
          <p:nvPr/>
        </p:nvGraphicFramePr>
        <p:xfrm>
          <a:off x="952500" y="1962150"/>
          <a:ext cx="5836250" cy="3203019"/>
        </p:xfrm>
        <a:graphic>
          <a:graphicData uri="http://schemas.openxmlformats.org/drawingml/2006/table">
            <a:tbl>
              <a:tblPr>
                <a:noFill/>
                <a:tableStyleId>{F3E96034-DE69-4985-AD04-5704C6F3120D}</a:tableStyleId>
              </a:tblPr>
              <a:tblGrid>
                <a:gridCol w="2918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8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Concepto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Importes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Precio de venta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14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Costo variable unitario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7.5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Margen de contribución unitario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6.5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Costos fijos de producción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250,000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Gastos de ventas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125,000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Gastos de administración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	75,000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Utilidad esperada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600,000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2EA"/>
            </a:gs>
            <a:gs pos="100000">
              <a:srgbClr val="73D6C1"/>
            </a:gs>
          </a:gsLst>
          <a:lin ang="5400012" scaled="0"/>
        </a:gradFill>
        <a:effectLst/>
      </p:bgPr>
    </p:bg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Proyección de utilidades esperadas (Solución)	</a:t>
            </a:r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207800" y="5701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135" name="Google Shape;135;p23"/>
          <p:cNvGraphicFramePr/>
          <p:nvPr/>
        </p:nvGraphicFramePr>
        <p:xfrm>
          <a:off x="952500" y="819150"/>
          <a:ext cx="6251850" cy="3962100"/>
        </p:xfrm>
        <a:graphic>
          <a:graphicData uri="http://schemas.openxmlformats.org/drawingml/2006/table">
            <a:tbl>
              <a:tblPr>
                <a:noFill/>
                <a:tableStyleId>{F3E96034-DE69-4985-AD04-5704C6F3120D}</a:tableStyleId>
              </a:tblPr>
              <a:tblGrid>
                <a:gridCol w="3125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25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6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Concepto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Importes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Costos fijos de producción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250,000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Gastos de ventas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125,000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Gastos de administración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	75,000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Utilidad esperada 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600,000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Impuestos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	85,000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Costos totales + utilidad esperada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	1,135,000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Margen de contribución unitario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	7.5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21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Unidades a vender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174,615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F2EA"/>
            </a:gs>
            <a:gs pos="100000">
              <a:srgbClr val="73D6C1"/>
            </a:gs>
          </a:gsLst>
          <a:lin ang="5400012" scaled="0"/>
        </a:gra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311700" y="64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Proyección de utilidades (Estado de Resultados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207800" y="5701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graphicFrame>
        <p:nvGraphicFramePr>
          <p:cNvPr id="142" name="Google Shape;142;p24"/>
          <p:cNvGraphicFramePr/>
          <p:nvPr>
            <p:extLst>
              <p:ext uri="{D42A27DB-BD31-4B8C-83A1-F6EECF244321}">
                <p14:modId xmlns:p14="http://schemas.microsoft.com/office/powerpoint/2010/main" val="1924681301"/>
              </p:ext>
            </p:extLst>
          </p:nvPr>
        </p:nvGraphicFramePr>
        <p:xfrm>
          <a:off x="952500" y="742950"/>
          <a:ext cx="7239000" cy="4538104"/>
        </p:xfrm>
        <a:graphic>
          <a:graphicData uri="http://schemas.openxmlformats.org/drawingml/2006/table">
            <a:tbl>
              <a:tblPr>
                <a:noFill/>
                <a:tableStyleId>{F3E96034-DE69-4985-AD04-5704C6F3120D}</a:tableStyleId>
              </a:tblPr>
              <a:tblGrid>
                <a:gridCol w="264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7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377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Concepto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Unidades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Precio/Costo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Importe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Ventas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174,615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	2,444,610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Costos variables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174,615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7.5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	1,309,613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9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Costos fijos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</a:t>
                      </a:r>
                      <a:r>
                        <a:rPr lang="es" u="sng"/>
                        <a:t>    	250,000</a:t>
                      </a:r>
                      <a:endParaRPr u="sng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9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Utilidad bruta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 	884,998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9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Gastos de administración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  	75,000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9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Gastos de venta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u="sng"/>
                        <a:t>        	125,000</a:t>
                      </a:r>
                      <a:endParaRPr u="sng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Utilidad operativa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 	684,998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/>
                        <a:t>PTU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         	25,000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9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ISR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u="sng"/>
                        <a:t>         	60,000</a:t>
                      </a:r>
                      <a:endParaRPr u="sng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94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Utilidad neta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/>
                        <a:t>        	599,998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227</Words>
  <Application>Microsoft Office PowerPoint</Application>
  <PresentationFormat>Presentación en pantalla (16:9)</PresentationFormat>
  <Paragraphs>73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PT Sans Narrow</vt:lpstr>
      <vt:lpstr>Open Sans</vt:lpstr>
      <vt:lpstr>Tropic</vt:lpstr>
      <vt:lpstr>Punto de equilibrio</vt:lpstr>
      <vt:lpstr>Proyección de utilidades esperadas </vt:lpstr>
      <vt:lpstr>Proyección de utilidades esperadas (Solución) </vt:lpstr>
      <vt:lpstr>Proyección de utilidades (Estado de Resultados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Usuario</dc:creator>
  <cp:lastModifiedBy>Mario Zamora</cp:lastModifiedBy>
  <cp:revision>2</cp:revision>
  <dcterms:modified xsi:type="dcterms:W3CDTF">2025-06-04T04:04:54Z</dcterms:modified>
</cp:coreProperties>
</file>